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Хайбуллин Булат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VII Международном фестивале-конкурсе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«Путь к Вифлеемской звезде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«Декоративно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прикладное творчество  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народная игрушка»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арипова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Илюся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Ильдусовна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779" y="6804248"/>
            <a:ext cx="1484784" cy="146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234</TotalTime>
  <Words>48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32</cp:revision>
  <dcterms:created xsi:type="dcterms:W3CDTF">2021-04-28T10:57:26Z</dcterms:created>
  <dcterms:modified xsi:type="dcterms:W3CDTF">2022-03-28T13:04:02Z</dcterms:modified>
</cp:coreProperties>
</file>